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B4231-03B6-4960-89A3-F5746A92454B}" v="5" dt="2021-09-29T22:22:22.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0604" autoAdjust="0"/>
  </p:normalViewPr>
  <p:slideViewPr>
    <p:cSldViewPr snapToGrid="0">
      <p:cViewPr varScale="1">
        <p:scale>
          <a:sx n="118" d="100"/>
          <a:sy n="118" d="100"/>
        </p:scale>
        <p:origin x="1338"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odiecslawinski@gmail.com" userId="2d9956b1ce3ed99c" providerId="LiveId" clId="{48FB4231-03B6-4960-89A3-F5746A92454B}"/>
    <pc:docChg chg="custSel modSld">
      <pc:chgData name="elodiecslawinski@gmail.com" userId="2d9956b1ce3ed99c" providerId="LiveId" clId="{48FB4231-03B6-4960-89A3-F5746A92454B}" dt="2021-09-29T22:23:46.522" v="3494" actId="20577"/>
      <pc:docMkLst>
        <pc:docMk/>
      </pc:docMkLst>
      <pc:sldChg chg="modNotesTx">
        <pc:chgData name="elodiecslawinski@gmail.com" userId="2d9956b1ce3ed99c" providerId="LiveId" clId="{48FB4231-03B6-4960-89A3-F5746A92454B}" dt="2021-09-29T22:02:37.484" v="1581" actId="20577"/>
        <pc:sldMkLst>
          <pc:docMk/>
          <pc:sldMk cId="0" sldId="256"/>
        </pc:sldMkLst>
      </pc:sldChg>
      <pc:sldChg chg="modNotesTx">
        <pc:chgData name="elodiecslawinski@gmail.com" userId="2d9956b1ce3ed99c" providerId="LiveId" clId="{48FB4231-03B6-4960-89A3-F5746A92454B}" dt="2021-09-29T12:25:18.758" v="94" actId="20577"/>
        <pc:sldMkLst>
          <pc:docMk/>
          <pc:sldMk cId="0" sldId="257"/>
        </pc:sldMkLst>
      </pc:sldChg>
      <pc:sldChg chg="modSp mod modNotesTx">
        <pc:chgData name="elodiecslawinski@gmail.com" userId="2d9956b1ce3ed99c" providerId="LiveId" clId="{48FB4231-03B6-4960-89A3-F5746A92454B}" dt="2021-09-29T22:03:52.957" v="1666" actId="6549"/>
        <pc:sldMkLst>
          <pc:docMk/>
          <pc:sldMk cId="0" sldId="259"/>
        </pc:sldMkLst>
        <pc:spChg chg="mod">
          <ac:chgData name="elodiecslawinski@gmail.com" userId="2d9956b1ce3ed99c" providerId="LiveId" clId="{48FB4231-03B6-4960-89A3-F5746A92454B}" dt="2021-09-29T17:19:44.764" v="1351" actId="14100"/>
          <ac:spMkLst>
            <pc:docMk/>
            <pc:sldMk cId="0" sldId="259"/>
            <ac:spMk id="416" creationId="{00000000-0000-0000-0000-000000000000}"/>
          </ac:spMkLst>
        </pc:spChg>
        <pc:picChg chg="mod">
          <ac:chgData name="elodiecslawinski@gmail.com" userId="2d9956b1ce3ed99c" providerId="LiveId" clId="{48FB4231-03B6-4960-89A3-F5746A92454B}" dt="2021-09-29T17:19:36.759" v="1350" actId="1038"/>
          <ac:picMkLst>
            <pc:docMk/>
            <pc:sldMk cId="0" sldId="259"/>
            <ac:picMk id="414" creationId="{00000000-0000-0000-0000-000000000000}"/>
          </ac:picMkLst>
        </pc:picChg>
      </pc:sldChg>
      <pc:sldChg chg="modNotesTx">
        <pc:chgData name="elodiecslawinski@gmail.com" userId="2d9956b1ce3ed99c" providerId="LiveId" clId="{48FB4231-03B6-4960-89A3-F5746A92454B}" dt="2021-09-29T22:05:37.539" v="1851" actId="20577"/>
        <pc:sldMkLst>
          <pc:docMk/>
          <pc:sldMk cId="0" sldId="260"/>
        </pc:sldMkLst>
      </pc:sldChg>
      <pc:sldChg chg="modNotesTx">
        <pc:chgData name="elodiecslawinski@gmail.com" userId="2d9956b1ce3ed99c" providerId="LiveId" clId="{48FB4231-03B6-4960-89A3-F5746A92454B}" dt="2021-09-29T22:09:03.700" v="2342" actId="20577"/>
        <pc:sldMkLst>
          <pc:docMk/>
          <pc:sldMk cId="0" sldId="262"/>
        </pc:sldMkLst>
      </pc:sldChg>
      <pc:sldChg chg="modNotesTx">
        <pc:chgData name="elodiecslawinski@gmail.com" userId="2d9956b1ce3ed99c" providerId="LiveId" clId="{48FB4231-03B6-4960-89A3-F5746A92454B}" dt="2021-09-29T12:25:36.217" v="104" actId="5793"/>
        <pc:sldMkLst>
          <pc:docMk/>
          <pc:sldMk cId="0" sldId="263"/>
        </pc:sldMkLst>
      </pc:sldChg>
      <pc:sldChg chg="modNotesTx">
        <pc:chgData name="elodiecslawinski@gmail.com" userId="2d9956b1ce3ed99c" providerId="LiveId" clId="{48FB4231-03B6-4960-89A3-F5746A92454B}" dt="2021-09-29T22:11:14.747" v="2726" actId="6549"/>
        <pc:sldMkLst>
          <pc:docMk/>
          <pc:sldMk cId="0" sldId="264"/>
        </pc:sldMkLst>
      </pc:sldChg>
      <pc:sldChg chg="modNotesTx">
        <pc:chgData name="elodiecslawinski@gmail.com" userId="2d9956b1ce3ed99c" providerId="LiveId" clId="{48FB4231-03B6-4960-89A3-F5746A92454B}" dt="2021-09-29T22:13:08.479" v="2896" actId="108"/>
        <pc:sldMkLst>
          <pc:docMk/>
          <pc:sldMk cId="0" sldId="265"/>
        </pc:sldMkLst>
      </pc:sldChg>
      <pc:sldChg chg="addSp delSp modSp mod modNotesTx">
        <pc:chgData name="elodiecslawinski@gmail.com" userId="2d9956b1ce3ed99c" providerId="LiveId" clId="{48FB4231-03B6-4960-89A3-F5746A92454B}" dt="2021-09-29T22:14:54.164" v="3100" actId="6549"/>
        <pc:sldMkLst>
          <pc:docMk/>
          <pc:sldMk cId="278083588" sldId="267"/>
        </pc:sldMkLst>
        <pc:picChg chg="add mod">
          <ac:chgData name="elodiecslawinski@gmail.com" userId="2d9956b1ce3ed99c" providerId="LiveId" clId="{48FB4231-03B6-4960-89A3-F5746A92454B}" dt="2021-09-29T11:28:42.976" v="33" actId="1035"/>
          <ac:picMkLst>
            <pc:docMk/>
            <pc:sldMk cId="278083588" sldId="267"/>
            <ac:picMk id="4" creationId="{DDEA80CE-60A4-445C-BCC4-7691933C3137}"/>
          </ac:picMkLst>
        </pc:picChg>
        <pc:picChg chg="del">
          <ac:chgData name="elodiecslawinski@gmail.com" userId="2d9956b1ce3ed99c" providerId="LiveId" clId="{48FB4231-03B6-4960-89A3-F5746A92454B}" dt="2021-09-29T11:28:25.440" v="0" actId="478"/>
          <ac:picMkLst>
            <pc:docMk/>
            <pc:sldMk cId="278083588" sldId="267"/>
            <ac:picMk id="5" creationId="{EDD5971F-437C-4BBA-A3FB-87DBBD3E945D}"/>
          </ac:picMkLst>
        </pc:picChg>
      </pc:sldChg>
      <pc:sldChg chg="modNotesTx">
        <pc:chgData name="elodiecslawinski@gmail.com" userId="2d9956b1ce3ed99c" providerId="LiveId" clId="{48FB4231-03B6-4960-89A3-F5746A92454B}" dt="2021-09-29T22:14:20.214" v="3046" actId="6549"/>
        <pc:sldMkLst>
          <pc:docMk/>
          <pc:sldMk cId="1111481105" sldId="268"/>
        </pc:sldMkLst>
      </pc:sldChg>
      <pc:sldChg chg="modNotesTx">
        <pc:chgData name="elodiecslawinski@gmail.com" userId="2d9956b1ce3ed99c" providerId="LiveId" clId="{48FB4231-03B6-4960-89A3-F5746A92454B}" dt="2021-09-29T22:11:36.470" v="2748" actId="20577"/>
        <pc:sldMkLst>
          <pc:docMk/>
          <pc:sldMk cId="3714457294" sldId="269"/>
        </pc:sldMkLst>
      </pc:sldChg>
      <pc:sldChg chg="modNotesTx">
        <pc:chgData name="elodiecslawinski@gmail.com" userId="2d9956b1ce3ed99c" providerId="LiveId" clId="{48FB4231-03B6-4960-89A3-F5746A92454B}" dt="2021-09-29T22:06:45.005" v="1949" actId="20577"/>
        <pc:sldMkLst>
          <pc:docMk/>
          <pc:sldMk cId="1235496140" sldId="270"/>
        </pc:sldMkLst>
      </pc:sldChg>
      <pc:sldChg chg="modSp mod modNotesTx">
        <pc:chgData name="elodiecslawinski@gmail.com" userId="2d9956b1ce3ed99c" providerId="LiveId" clId="{48FB4231-03B6-4960-89A3-F5746A92454B}" dt="2021-09-29T22:15:14.093" v="3101" actId="20577"/>
        <pc:sldMkLst>
          <pc:docMk/>
          <pc:sldMk cId="603075993" sldId="271"/>
        </pc:sldMkLst>
        <pc:spChg chg="mod">
          <ac:chgData name="elodiecslawinski@gmail.com" userId="2d9956b1ce3ed99c" providerId="LiveId" clId="{48FB4231-03B6-4960-89A3-F5746A92454B}" dt="2021-09-29T12:32:53.096" v="1166" actId="1076"/>
          <ac:spMkLst>
            <pc:docMk/>
            <pc:sldMk cId="603075993" sldId="271"/>
            <ac:spMk id="7" creationId="{D4D543A3-468C-46CA-85FE-9F9207012952}"/>
          </ac:spMkLst>
        </pc:spChg>
        <pc:spChg chg="mod">
          <ac:chgData name="elodiecslawinski@gmail.com" userId="2d9956b1ce3ed99c" providerId="LiveId" clId="{48FB4231-03B6-4960-89A3-F5746A92454B}" dt="2021-09-29T12:32:50.009" v="1164" actId="1076"/>
          <ac:spMkLst>
            <pc:docMk/>
            <pc:sldMk cId="603075993" sldId="271"/>
            <ac:spMk id="473" creationId="{00000000-0000-0000-0000-000000000000}"/>
          </ac:spMkLst>
        </pc:spChg>
        <pc:picChg chg="mod">
          <ac:chgData name="elodiecslawinski@gmail.com" userId="2d9956b1ce3ed99c" providerId="LiveId" clId="{48FB4231-03B6-4960-89A3-F5746A92454B}" dt="2021-09-29T12:32:43.833" v="1162" actId="1038"/>
          <ac:picMkLst>
            <pc:docMk/>
            <pc:sldMk cId="603075993" sldId="271"/>
            <ac:picMk id="3" creationId="{40E9390C-7608-1F43-A8E3-800F1A5C16F1}"/>
          </ac:picMkLst>
        </pc:picChg>
        <pc:picChg chg="mod">
          <ac:chgData name="elodiecslawinski@gmail.com" userId="2d9956b1ce3ed99c" providerId="LiveId" clId="{48FB4231-03B6-4960-89A3-F5746A92454B}" dt="2021-09-29T12:32:38.626" v="1154" actId="1036"/>
          <ac:picMkLst>
            <pc:docMk/>
            <pc:sldMk cId="603075993" sldId="271"/>
            <ac:picMk id="11" creationId="{82F2DBC6-DF00-B441-AB47-5CB5600174AA}"/>
          </ac:picMkLst>
        </pc:picChg>
        <pc:picChg chg="mod">
          <ac:chgData name="elodiecslawinski@gmail.com" userId="2d9956b1ce3ed99c" providerId="LiveId" clId="{48FB4231-03B6-4960-89A3-F5746A92454B}" dt="2021-09-29T12:32:43.833" v="1162" actId="1038"/>
          <ac:picMkLst>
            <pc:docMk/>
            <pc:sldMk cId="603075993" sldId="271"/>
            <ac:picMk id="13" creationId="{0DB202ED-E3B4-B843-8E1C-E1FD884926F6}"/>
          </ac:picMkLst>
        </pc:picChg>
        <pc:picChg chg="mod">
          <ac:chgData name="elodiecslawinski@gmail.com" userId="2d9956b1ce3ed99c" providerId="LiveId" clId="{48FB4231-03B6-4960-89A3-F5746A92454B}" dt="2021-09-29T12:32:38.626" v="1154" actId="1036"/>
          <ac:picMkLst>
            <pc:docMk/>
            <pc:sldMk cId="603075993" sldId="271"/>
            <ac:picMk id="15" creationId="{507D0197-69B2-B54A-8F3F-6295C686F1BD}"/>
          </ac:picMkLst>
        </pc:picChg>
      </pc:sldChg>
      <pc:sldChg chg="modNotesTx">
        <pc:chgData name="elodiecslawinski@gmail.com" userId="2d9956b1ce3ed99c" providerId="LiveId" clId="{48FB4231-03B6-4960-89A3-F5746A92454B}" dt="2021-09-29T22:23:46.522" v="3494" actId="20577"/>
        <pc:sldMkLst>
          <pc:docMk/>
          <pc:sldMk cId="1768522250" sldId="272"/>
        </pc:sldMkLst>
      </pc:sldChg>
      <pc:sldChg chg="modNotesTx">
        <pc:chgData name="elodiecslawinski@gmail.com" userId="2d9956b1ce3ed99c" providerId="LiveId" clId="{48FB4231-03B6-4960-89A3-F5746A92454B}" dt="2021-09-29T22:13:52.411" v="2978" actId="20577"/>
        <pc:sldMkLst>
          <pc:docMk/>
          <pc:sldMk cId="243991757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Presentation of our final project s the culmination of 6 months of intense studying</a:t>
            </a:r>
          </a:p>
          <a:p>
            <a:pPr marL="171450" lvl="0" indent="-171450" algn="l" rtl="0">
              <a:spcBef>
                <a:spcPts val="0"/>
              </a:spcBef>
              <a:spcAft>
                <a:spcPts val="0"/>
              </a:spcAft>
              <a:buFontTx/>
              <a:buChar char="-"/>
            </a:pPr>
            <a:r>
              <a:rPr lang="en-US" dirty="0"/>
              <a:t>We decided to work on a topic that is very sensitive nowadays, which is Air Pollution</a:t>
            </a:r>
          </a:p>
          <a:p>
            <a:pPr marL="171450" lvl="0" indent="-171450" algn="l" rtl="0">
              <a:spcBef>
                <a:spcPts val="0"/>
              </a:spcBef>
              <a:spcAft>
                <a:spcPts val="0"/>
              </a:spcAft>
              <a:buFontTx/>
              <a:buChar char="-"/>
            </a:pPr>
            <a:r>
              <a:rPr lang="en-US" dirty="0"/>
              <a:t>Basic background on OpenWeather and API</a:t>
            </a:r>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all 4 locations’ average AQI since November 2020, by month</a:t>
            </a:r>
          </a:p>
          <a:p>
            <a:pPr marL="171450" lvl="0" indent="-171450" algn="l" rtl="0">
              <a:spcBef>
                <a:spcPts val="0"/>
              </a:spcBef>
              <a:spcAft>
                <a:spcPts val="0"/>
              </a:spcAft>
              <a:buFontTx/>
              <a:buChar char="-"/>
            </a:pPr>
            <a:r>
              <a:rPr lang="en-US" dirty="0"/>
              <a:t>It allows to see which location had the worst and best AQI in the last year</a:t>
            </a:r>
          </a:p>
          <a:p>
            <a:pPr marL="171450" lvl="0" indent="-171450" algn="l" rtl="0">
              <a:spcBef>
                <a:spcPts val="0"/>
              </a:spcBef>
              <a:spcAft>
                <a:spcPts val="0"/>
              </a:spcAft>
              <a:buFontTx/>
              <a:buChar char="-"/>
            </a:pPr>
            <a:r>
              <a:rPr lang="en-US" dirty="0"/>
              <a:t>The blue line is for Alaska, orange is California, red is DC and turquoise is Massachusetts </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Our </a:t>
            </a:r>
            <a:r>
              <a:rPr lang="en-US" sz="1100" b="0" i="0" u="none" strike="noStrike" cap="none" dirty="0" err="1">
                <a:solidFill>
                  <a:srgbClr val="000000"/>
                </a:solidFill>
                <a:latin typeface="Arial"/>
                <a:cs typeface="Arial"/>
                <a:sym typeface="Arial"/>
              </a:rPr>
              <a:t>RandomForestClassifier</a:t>
            </a:r>
            <a:r>
              <a:rPr lang="en-US" sz="1100" b="0" i="0" u="none" strike="noStrike" cap="none" dirty="0">
                <a:solidFill>
                  <a:srgbClr val="000000"/>
                </a:solidFill>
                <a:latin typeface="Arial"/>
                <a:cs typeface="Arial"/>
                <a:sym typeface="Arial"/>
              </a:rPr>
              <a:t> machine learning model allowed us to see that Ozone levels (O3) had the most impact on AQI, when looking at the 4 locations together</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Decision tree, many little samples and taking a winner-take all approach</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These charts show the results of our analysis using the AdaBoost machine learning model</a:t>
            </a:r>
          </a:p>
          <a:p>
            <a:endParaRPr lang="en-US" dirty="0"/>
          </a:p>
        </p:txBody>
      </p:sp>
    </p:spTree>
    <p:extLst>
      <p:ext uri="{BB962C8B-B14F-4D97-AF65-F5344CB8AC3E}">
        <p14:creationId xmlns:p14="http://schemas.microsoft.com/office/powerpoint/2010/main" val="262216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did a deep dive on the O3 historical levels by location since per our ML model, O3 is the pollutant that had the most impact on the overall AQI score</a:t>
            </a:r>
          </a:p>
          <a:p>
            <a:pPr marL="171450" lvl="0" indent="-171450" algn="l" rtl="0">
              <a:spcBef>
                <a:spcPts val="0"/>
              </a:spcBef>
              <a:spcAft>
                <a:spcPts val="0"/>
              </a:spcAft>
              <a:buFontTx/>
              <a:buChar char="-"/>
            </a:pPr>
            <a:r>
              <a:rPr lang="en-US" dirty="0"/>
              <a:t>Again, on these charts, the colors define the locations, with blue for Alaska, orange for California, red for DC and turquoise for Massachusetts </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Since most of us live in the DC area, we thought we would highlight the historical levels of all 8 pollutants that are tracked by OpenWeather</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first column on the left is CO (carbon monoxide)</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vertical axis are the months</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We would like to point out the 4</a:t>
            </a:r>
            <a:r>
              <a:rPr lang="en-US" sz="1100" b="0" i="0" u="none" strike="noStrike" cap="none" baseline="30000" dirty="0">
                <a:solidFill>
                  <a:srgbClr val="000000"/>
                </a:solidFill>
                <a:latin typeface="Arial"/>
                <a:cs typeface="Arial"/>
                <a:sym typeface="Arial"/>
              </a:rPr>
              <a:t>th</a:t>
            </a:r>
            <a:r>
              <a:rPr lang="en-US" sz="1100" b="0" i="0" u="none" strike="noStrike" cap="none" dirty="0">
                <a:solidFill>
                  <a:srgbClr val="000000"/>
                </a:solidFill>
                <a:latin typeface="Arial"/>
                <a:cs typeface="Arial"/>
                <a:sym typeface="Arial"/>
              </a:rPr>
              <a:t> bar chart (from left), which captures the O3 levels in DC</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believe that it would be worth making this more dynamic for future research using the full advantage of the links</a:t>
            </a:r>
          </a:p>
          <a:p>
            <a:pPr marL="171450" lvl="0" indent="-171450" algn="l" rtl="0">
              <a:spcBef>
                <a:spcPts val="0"/>
              </a:spcBef>
              <a:spcAft>
                <a:spcPts val="0"/>
              </a:spcAft>
              <a:buFontTx/>
              <a:buChar char="-"/>
            </a:pPr>
            <a:r>
              <a:rPr lang="en-US" dirty="0"/>
              <a:t>This chart summarizes the importance of each pollutant on the AQI score by location</a:t>
            </a:r>
          </a:p>
          <a:p>
            <a:pPr marL="171450" lvl="0" indent="-171450" algn="l" rtl="0">
              <a:spcBef>
                <a:spcPts val="0"/>
              </a:spcBef>
              <a:spcAft>
                <a:spcPts val="0"/>
              </a:spcAft>
              <a:buFontTx/>
              <a:buChar char="-"/>
            </a:pPr>
            <a:r>
              <a:rPr lang="en-US" dirty="0"/>
              <a:t>O3 plays a much more important role in Alaska than in DC</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thank you for your time and attention, and hope you learned a lot about Air Quality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should now all move out of DC and move to AK </a:t>
            </a:r>
            <a:r>
              <a:rPr lang="en-US"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would like to thank </a:t>
            </a:r>
            <a:r>
              <a:rPr lang="en-US" dirty="0" err="1"/>
              <a:t>Sohail</a:t>
            </a:r>
            <a:r>
              <a:rPr lang="en-US" dirty="0"/>
              <a:t>, Heather and Logan for their continued support throughout the semester, and </a:t>
            </a:r>
            <a:r>
              <a:rPr lang="en-US"/>
              <a:t>particularly on this </a:t>
            </a:r>
            <a:r>
              <a:rPr lang="en-US" dirty="0"/>
              <a:t>final project. We wouldn’t be where we are without all of you. </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and whether the reduction of traffic, had an impact, if any, on the AQI</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OpenWeather also captures historical information about 8 pollutants listed on this slide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will review some of the challenges we encountered in finding historical AQI data</a:t>
            </a:r>
          </a:p>
          <a:p>
            <a:pPr marL="171450" lvl="0" indent="-171450" algn="l" rtl="0">
              <a:spcBef>
                <a:spcPts val="0"/>
              </a:spcBef>
              <a:spcAft>
                <a:spcPts val="0"/>
              </a:spcAft>
              <a:buFontTx/>
              <a:buChar char="-"/>
            </a:pPr>
            <a:r>
              <a:rPr lang="en-US" dirty="0"/>
              <a:t>We 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historical AQI since 11/20/20</a:t>
            </a:r>
          </a:p>
          <a:p>
            <a:pPr marL="171450" lvl="0" indent="-171450" algn="l" rtl="0">
              <a:spcBef>
                <a:spcPts val="0"/>
              </a:spcBef>
              <a:spcAft>
                <a:spcPts val="0"/>
              </a:spcAft>
              <a:buFontTx/>
              <a:buChar char="-"/>
            </a:pPr>
            <a:r>
              <a:rPr lang="en-US" dirty="0"/>
              <a:t>We set up an API for 4 different locations, for comparison purposes (incl. DC since most of us live in DC)</a:t>
            </a:r>
          </a:p>
          <a:p>
            <a:pPr marL="171450" lvl="0" indent="-171450" algn="l" rtl="0">
              <a:spcBef>
                <a:spcPts val="0"/>
              </a:spcBef>
              <a:spcAft>
                <a:spcPts val="0"/>
              </a:spcAft>
              <a:buFontTx/>
              <a:buChar char="-"/>
            </a:pPr>
            <a:r>
              <a:rPr lang="en-US" dirty="0"/>
              <a:t>The OpenWeather AQI requires to use of latitudes and longitudes of specific places.</a:t>
            </a:r>
          </a:p>
          <a:p>
            <a:pPr marL="171450" lvl="0" indent="-171450" algn="l" rtl="0">
              <a:spcBef>
                <a:spcPts val="0"/>
              </a:spcBef>
              <a:spcAft>
                <a:spcPts val="0"/>
              </a:spcAft>
              <a:buFontTx/>
              <a:buChar char="-"/>
            </a:pPr>
            <a:r>
              <a:rPr lang="en-US" dirty="0"/>
              <a:t>Therefore, we used lats and longs from a Google database listing lats and logs of the centers of all 50 states and DC</a:t>
            </a:r>
          </a:p>
          <a:p>
            <a:pPr marL="171450" lvl="0" indent="-171450" algn="l" rtl="0">
              <a:spcBef>
                <a:spcPts val="0"/>
              </a:spcBef>
              <a:spcAft>
                <a:spcPts val="0"/>
              </a:spcAft>
              <a:buFontTx/>
              <a:buChar char="-"/>
            </a:pPr>
            <a:r>
              <a:rPr lang="en-US" dirty="0"/>
              <a:t>Future researchers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As discussed earlier, OpenWeather also tracks the levels of 8 pollutants in the atmosphere</a:t>
            </a:r>
          </a:p>
          <a:p>
            <a:pPr marL="171450" lvl="0" indent="-171450" algn="l" rtl="0">
              <a:spcBef>
                <a:spcPts val="0"/>
              </a:spcBef>
              <a:spcAft>
                <a:spcPts val="0"/>
              </a:spcAft>
              <a:buFontTx/>
              <a:buChar char="-"/>
            </a:pPr>
            <a:r>
              <a:rPr lang="en-US" dirty="0"/>
              <a:t>Our goal was to evaluate which of these pollutants had the most impact on the AQI</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As I mentioned, our main goal is this analysis was to analyze the levels of each of the 8 pollutants, and to run them through our machine learning models to see which one impacted AQI the most</a:t>
            </a:r>
          </a:p>
          <a:p>
            <a:pPr marL="171450" lvl="0" indent="-171450" algn="l" rtl="0">
              <a:spcBef>
                <a:spcPts val="0"/>
              </a:spcBef>
              <a:spcAft>
                <a:spcPts val="0"/>
              </a:spcAft>
              <a:buFontTx/>
              <a:buChar char="-"/>
            </a:pPr>
            <a:r>
              <a:rPr lang="en-US" dirty="0"/>
              <a:t>Using the historical data (saved as a CSV), we uploaded the whole data set into Tableau to develop visualizations which enabled us to create a story in Tableau (tableau is one of the most popular tool to summarize data in visual formats, without the need to do a lot of coding)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 </a:t>
            </a:r>
          </a:p>
          <a:p>
            <a:pPr marL="0" lvl="0" indent="0" algn="l" rtl="0">
              <a:spcBef>
                <a:spcPts val="0"/>
              </a:spcBef>
              <a:spcAft>
                <a:spcPts val="0"/>
              </a:spcAft>
              <a:buFontTx/>
              <a:buNone/>
            </a:pPr>
            <a:endParaRPr lang="en-US" dirty="0"/>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Our first visualization is a map of the 4 locations and the corresponding average AQI</a:t>
            </a:r>
          </a:p>
          <a:p>
            <a:pPr marL="171450" lvl="0" indent="-171450" algn="l" rtl="0">
              <a:spcBef>
                <a:spcPts val="0"/>
              </a:spcBef>
              <a:spcAft>
                <a:spcPts val="0"/>
              </a:spcAft>
              <a:buFontTx/>
              <a:buChar char="-"/>
            </a:pPr>
            <a:r>
              <a:rPr lang="en-US" dirty="0"/>
              <a:t>The color defines the average AQI, with green being the “cleanest” air (in Alaska, without much surprise), and red being the worst (in California)</a:t>
            </a:r>
          </a:p>
          <a:p>
            <a:pPr marL="171450" lvl="0" indent="-171450" algn="l" rtl="0">
              <a:spcBef>
                <a:spcPts val="0"/>
              </a:spcBef>
              <a:spcAft>
                <a:spcPts val="0"/>
              </a:spcAft>
              <a:buFontTx/>
              <a:buChar char="-"/>
            </a:pPr>
            <a:r>
              <a:rPr lang="en-US" dirty="0"/>
              <a:t>It is hard to see the color for DC, but with an average of 1.76, it actually had worse air quality than MA</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3"/>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4"/>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DDEA80CE-60A4-445C-BCC4-7691933C3137}"/>
              </a:ext>
            </a:extLst>
          </p:cNvPr>
          <p:cNvPicPr>
            <a:picLocks noChangeAspect="1"/>
          </p:cNvPicPr>
          <p:nvPr/>
        </p:nvPicPr>
        <p:blipFill>
          <a:blip r:embed="rId3"/>
          <a:stretch>
            <a:fillRect/>
          </a:stretch>
        </p:blipFill>
        <p:spPr>
          <a:xfrm>
            <a:off x="48343" y="1582071"/>
            <a:ext cx="5340096" cy="2813214"/>
          </a:xfrm>
          <a:prstGeom prst="rect">
            <a:avLst/>
          </a:prstGeom>
        </p:spPr>
      </p:pic>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887580" y="1988916"/>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777519" y="162567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121007" y="120027"/>
            <a:ext cx="3014525" cy="2544859"/>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8464" y="120027"/>
            <a:ext cx="3001013" cy="2544859"/>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121008" y="2497467"/>
            <a:ext cx="3014730" cy="2544859"/>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8464" y="2518371"/>
            <a:ext cx="3035678" cy="2544859"/>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7616"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148276" y="767486"/>
            <a:ext cx="3995723"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3"/>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2958</TotalTime>
  <Words>1954</Words>
  <Application>Microsoft Office PowerPoint</Application>
  <PresentationFormat>On-screen Show (16:9)</PresentationFormat>
  <Paragraphs>219</Paragraphs>
  <Slides>16</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Constantia</vt:lpstr>
      <vt:lpstr>Arial</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elodiecslawinski@gmail.com</cp:lastModifiedBy>
  <cp:revision>8</cp:revision>
  <dcterms:modified xsi:type="dcterms:W3CDTF">2021-09-29T22:23:47Z</dcterms:modified>
</cp:coreProperties>
</file>